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4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81edb3f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481edb3f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81edb3f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481edb3f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Profesor: Pregunta introductoria al tema de Mixin y Decoradores.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4d20bcf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44d20bcf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81edb3fd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481edb3f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n-U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n-U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f4ce118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f4ce118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1" name="Google Shape;41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" name="Google Shape;26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slide" Target="/ppt/slides/slide6.xml"/><Relationship Id="rId6" Type="http://schemas.openxmlformats.org/officeDocument/2006/relationships/slide" Target="/ppt/slides/slide3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.mozilla.org/es/docs/Learn/Server-side/Django/Authenticatio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6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23.</a:t>
            </a:r>
            <a:r>
              <a:rPr b="0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35"/>
          <p:cNvSpPr txBox="1"/>
          <p:nvPr/>
        </p:nvSpPr>
        <p:spPr>
          <a:xfrm>
            <a:off x="5620025" y="1350350"/>
            <a:ext cx="285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Django nos provee de un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Login y Logout 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sencillo, seguro y fácil de comprender.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Arranquemos primero con un template simple para el login,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login.html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(form, automático de Django).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475" y="1413700"/>
            <a:ext cx="4809695" cy="307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3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60" name="Google Shape;160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35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383525" y="308316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- Script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7" name="Google Shape;167;p3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68" name="Google Shape;168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6"/>
          <p:cNvSpPr txBox="1"/>
          <p:nvPr/>
        </p:nvSpPr>
        <p:spPr>
          <a:xfrm>
            <a:off x="383525" y="1013113"/>
            <a:ext cx="79587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{% csrf_token %}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    {{ form.as_p }}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Inciar sesion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6" name="Google Shape;176;p3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77" name="Google Shape;177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37"/>
          <p:cNvSpPr txBox="1"/>
          <p:nvPr/>
        </p:nvSpPr>
        <p:spPr>
          <a:xfrm>
            <a:off x="461400" y="1361725"/>
            <a:ext cx="7308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750" y="2884150"/>
            <a:ext cx="5357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5884975" y="1629425"/>
            <a:ext cx="255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 Agregamos las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urls.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5884975" y="2993250"/>
            <a:ext cx="2729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 Y en las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views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agregamos lo que necesitamos importar.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3" name="Google Shape;18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00" y="1621175"/>
            <a:ext cx="5263325" cy="4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406400" y="2297400"/>
            <a:ext cx="4572000" cy="45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'login'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login_request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"Login"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406400" y="4107753"/>
            <a:ext cx="8411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AuthenticationForm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UserCreationForm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logout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authenticate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1" name="Google Shape;191;p3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92" name="Google Shape;192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3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00" y="1289900"/>
            <a:ext cx="5342274" cy="33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5961988" y="23409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 La vista</a:t>
            </a:r>
            <a:endParaRPr>
              <a:highlight>
                <a:srgbClr val="569CD6"/>
              </a:highlight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Ver script: Vista.txt</a:t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1" name="Google Shape;201;p3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02" name="Google Shape;202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" name="Google Shape;203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458045"/>
            <a:ext cx="2700694" cy="145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2017" y="2133300"/>
            <a:ext cx="3252257" cy="8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2016" y="3372946"/>
            <a:ext cx="3252257" cy="82497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/>
        </p:nvSpPr>
        <p:spPr>
          <a:xfrm>
            <a:off x="3244825" y="11995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Resultados ✋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9"/>
          <p:cNvSpPr txBox="1"/>
          <p:nvPr/>
        </p:nvSpPr>
        <p:spPr>
          <a:xfrm>
            <a:off x="2712200" y="19918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correctos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2807875" y="35496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incorrectos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0" name="Google Shape;210;p39"/>
          <p:cNvCxnSpPr/>
          <p:nvPr/>
        </p:nvCxnSpPr>
        <p:spPr>
          <a:xfrm flipH="1" rot="10800000">
            <a:off x="3368950" y="3965150"/>
            <a:ext cx="19317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39"/>
          <p:cNvCxnSpPr/>
          <p:nvPr/>
        </p:nvCxnSpPr>
        <p:spPr>
          <a:xfrm flipH="1" rot="10800000">
            <a:off x="3415011" y="2558940"/>
            <a:ext cx="18018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2" name="Google Shape;222;p4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3" name="Google Shape;223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83" y="1358425"/>
            <a:ext cx="4752150" cy="3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/>
        </p:nvSpPr>
        <p:spPr>
          <a:xfrm>
            <a:off x="5477533" y="1509627"/>
            <a:ext cx="3255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 anterior funciona si tenemos algún usuario creado por panel de administración, pero también podríamos registrar usuarios sin el panel.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👈Veamos la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Ver: Registro.txt</a:t>
            </a:r>
            <a:endParaRPr b="1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2" name="Google Shape;232;p4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3" name="Google Shape;233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" name="Google Shape;234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975" y="1546200"/>
            <a:ext cx="4962837" cy="60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228" y="2546681"/>
            <a:ext cx="4910328" cy="20738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5884823" y="2370195"/>
            <a:ext cx="271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Modificamos las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urls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y creamos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👈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5507567" y="1546200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'register'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'Register'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4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4" name="Google Shape;24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43"/>
          <p:cNvSpPr txBox="1"/>
          <p:nvPr/>
        </p:nvSpPr>
        <p:spPr>
          <a:xfrm>
            <a:off x="6493933" y="348509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224117" y="371687"/>
            <a:ext cx="82242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{% csrf_token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{{ form.as_p }}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Registrate!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3" name="Google Shape;253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54" name="Google Shape;254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5" name="Google Shape;255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44"/>
          <p:cNvSpPr txBox="1"/>
          <p:nvPr/>
        </p:nvSpPr>
        <p:spPr>
          <a:xfrm>
            <a:off x="473352" y="1622050"/>
            <a:ext cx="573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Nuestro resultado se verá así 😎</a:t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451" y="2320716"/>
            <a:ext cx="4524969" cy="20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7234" y="2366215"/>
            <a:ext cx="3280517" cy="12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5" name="Google Shape;265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5"/>
          <p:cNvSpPr txBox="1"/>
          <p:nvPr/>
        </p:nvSpPr>
        <p:spPr>
          <a:xfrm>
            <a:off x="473352" y="1393450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Funcionó, pero por defecto no se ve muy estético 😞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4" y="2048067"/>
            <a:ext cx="3894675" cy="2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5270100" y="26312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 arreglaremos  para que se vea así 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👈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5" name="Google Shape;275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6" name="Google Shape;276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" name="Google Shape;277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46"/>
          <p:cNvSpPr txBox="1"/>
          <p:nvPr/>
        </p:nvSpPr>
        <p:spPr>
          <a:xfrm>
            <a:off x="473352" y="1393450"/>
            <a:ext cx="5731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eso necesitamos heredar el formulario de Django y modificarlo a nuestro gusto, desde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forms.py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luego usar “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form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013" y="2334050"/>
            <a:ext cx="6591975" cy="21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/>
        </p:nvSpPr>
        <p:spPr>
          <a:xfrm>
            <a:off x="359458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5" name="Google Shape;285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86" name="Google Shape;286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7"/>
          <p:cNvSpPr txBox="1"/>
          <p:nvPr/>
        </p:nvSpPr>
        <p:spPr>
          <a:xfrm>
            <a:off x="476250" y="1207224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476250" y="1562925"/>
            <a:ext cx="88125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UserRegisterForm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UserCreationForm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EmailField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password1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"Contraseña"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PasswordInput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password2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"Repetir contraseña"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PasswordInput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'password1'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'password2'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Saca los mensajes de ayuda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help_texts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5" name="Google Shape;295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6" name="Google Shape;296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48"/>
          <p:cNvSpPr txBox="1"/>
          <p:nvPr/>
        </p:nvSpPr>
        <p:spPr>
          <a:xfrm>
            <a:off x="473352" y="1317250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en la vista usamos “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form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912" y="1779725"/>
            <a:ext cx="5780226" cy="28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0" name="Google Shape;310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11" name="Google Shape;311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" name="Google Shape;312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50"/>
          <p:cNvSpPr txBox="1"/>
          <p:nvPr/>
        </p:nvSpPr>
        <p:spPr>
          <a:xfrm>
            <a:off x="473349" y="1317250"/>
            <a:ext cx="8141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Django también tiene vistas listas para login y logout, usemos una vista predefinida para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Logout,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382" y="2285408"/>
            <a:ext cx="4173094" cy="60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967" y="3420257"/>
            <a:ext cx="7374884" cy="7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/>
        </p:nvSpPr>
        <p:spPr>
          <a:xfrm>
            <a:off x="746892" y="2380238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0"/>
          <p:cNvSpPr txBox="1"/>
          <p:nvPr/>
        </p:nvSpPr>
        <p:spPr>
          <a:xfrm>
            <a:off x="-565150" y="3597133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0"/>
          <p:cNvSpPr txBox="1"/>
          <p:nvPr/>
        </p:nvSpPr>
        <p:spPr>
          <a:xfrm>
            <a:off x="2236750" y="2906618"/>
            <a:ext cx="7004050" cy="274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LogoutView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128057" y="4287776"/>
            <a:ext cx="9346141" cy="274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'logout'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LogoutView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as_view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template_name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'AppCoder/logout.html'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'Logout'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5" name="Google Shape;325;p5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26" name="Google Shape;326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1672025"/>
            <a:ext cx="5001374" cy="27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 txBox="1"/>
          <p:nvPr/>
        </p:nvSpPr>
        <p:spPr>
          <a:xfrm>
            <a:off x="5474725" y="26752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logout.html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😮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/>
        </p:nvSpPr>
        <p:spPr>
          <a:xfrm>
            <a:off x="383525" y="170437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5" name="Google Shape;335;p5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6" name="Google Shape;336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" name="Google Shape;337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52"/>
          <p:cNvSpPr txBox="1"/>
          <p:nvPr/>
        </p:nvSpPr>
        <p:spPr>
          <a:xfrm>
            <a:off x="419100" y="935460"/>
            <a:ext cx="9080400" cy="4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Te has deslogueado...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2"/>
          <p:cNvSpPr txBox="1"/>
          <p:nvPr/>
        </p:nvSpPr>
        <p:spPr>
          <a:xfrm>
            <a:off x="5829301" y="314553"/>
            <a:ext cx="4749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5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45" name="Google Shape;345;p5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" name="Google Shape;346;p53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53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Supongamos que ahora queremos que solo personas con login puedan ver nuestra página web.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¿Consideran que es posible? 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" name="Google Shape;91;p28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2" name="Google Shape;92;p28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8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8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8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8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8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24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8" name="Google Shape;98;p28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8"/>
          <p:cNvSpPr txBox="1"/>
          <p:nvPr/>
        </p:nvSpPr>
        <p:spPr>
          <a:xfrm>
            <a:off x="5865575" y="1865200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III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28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8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8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8"/>
          <p:cNvSpPr txBox="1"/>
          <p:nvPr/>
        </p:nvSpPr>
        <p:spPr>
          <a:xfrm>
            <a:off x="1395275" y="2972363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CRUD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5955750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Edición de usuario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Avatar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n-U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Unit test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p28"/>
          <p:cNvSpPr txBox="1"/>
          <p:nvPr/>
        </p:nvSpPr>
        <p:spPr>
          <a:xfrm>
            <a:off x="3675513" y="2972363"/>
            <a:ext cx="1646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n-U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Login - Registro - Logout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n-U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Mixin y Decoradores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Mixin y Decoradores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Mixin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Mixin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posible que solo personas con login puedan ver nuestra página web, para ello existen los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mixin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decoradores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que tienen como función validar lógica en nuestras views.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7"/>
          <p:cNvSpPr txBox="1"/>
          <p:nvPr/>
        </p:nvSpPr>
        <p:spPr>
          <a:xfrm>
            <a:off x="4603775" y="18319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 deseas  que solo se pueda acceder a una Clase estando logueado podemos usar Mixin de Django: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django.contrib.auth.mixins import LoginRequiredMixin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class ClaseQueNecesitaLogin (LoginRequiredMixin):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💃 ¡Listo!, solo podrán hacer uso de la clase los usuarios registrados.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3" name="Google Shape;37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51" y="3269650"/>
            <a:ext cx="1321400" cy="1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59"/>
          <p:cNvSpPr txBox="1"/>
          <p:nvPr/>
        </p:nvSpPr>
        <p:spPr>
          <a:xfrm>
            <a:off x="4925300" y="2143700"/>
            <a:ext cx="3501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Nos sirven para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validar identidad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rápidamente, pero están más orientados a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vistas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Primero usaremos el decorador más simple y ya dado por Django.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5" name="Google Shape;385;p5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6" name="Google Shape;386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1754213"/>
            <a:ext cx="4119099" cy="64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50" y="3261800"/>
            <a:ext cx="4119099" cy="111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473350" y="1520250"/>
            <a:ext cx="795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tratar entrar a la página de Inicio nos prohíbe el ingreso y nos sale lo siguiente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6" name="Google Shape;396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7" name="Google Shape;397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395" y="2411125"/>
            <a:ext cx="6115204" cy="20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61"/>
          <p:cNvSpPr txBox="1"/>
          <p:nvPr/>
        </p:nvSpPr>
        <p:spPr>
          <a:xfrm>
            <a:off x="473350" y="1520250"/>
            <a:ext cx="819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Eso es porque no estamos logueados, entonces nos quiere redireccionar a un lugar predefinido que no existe.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tenemos que modificar desde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settings.py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nos lleve a nuestro login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 💃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7" name="Google Shape;407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8" name="Google Shape;408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50" y="2701998"/>
            <a:ext cx="7659876" cy="1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Ejemplos de decoradores y mixin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476250" y="2374250"/>
            <a:ext cx="71694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Aquí</a:t>
            </a:r>
            <a:r>
              <a:rPr b="0" i="0" lang="en-US" sz="2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podrán encontrar más ejemplos de todo lo que se puede hacer con mixin y decorados. </a:t>
            </a:r>
            <a:endParaRPr b="1" i="0" sz="2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63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421" name="Google Shape;421;p6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63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473350" y="228705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más podríamos agregar al login?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64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431" name="Google Shape;431;p6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64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6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64"/>
          <p:cNvSpPr txBox="1"/>
          <p:nvPr/>
        </p:nvSpPr>
        <p:spPr>
          <a:xfrm>
            <a:off x="473350" y="1558875"/>
            <a:ext cx="8194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La respuesta podemos verla en cualquier página relativamente compleja. Entren a su perfil de la plataforma de Coder, al perfil de Drive a su perfil de e-mail, </a:t>
            </a:r>
            <a:r>
              <a:rPr lang="en-U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etc.</a:t>
            </a:r>
            <a:r>
              <a:rPr b="0" i="0" lang="en-U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y eso sería generar un Login sofisticado, cosa que trataremos de hacer la próxima clase.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668" y="3715625"/>
            <a:ext cx="1820666" cy="84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Generar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un Login sin el panel de administración.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Realizar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registro en nuestra web.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Inducir </a:t>
            </a: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 nuestro público a loguearse para ver nuestra web.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7" name="Google Shape;117;p29"/>
          <p:cNvCxnSpPr>
            <a:stCxn id="111" idx="2"/>
            <a:endCxn id="113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29"/>
          <p:cNvCxnSpPr>
            <a:stCxn id="113" idx="2"/>
            <a:endCxn id="115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65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41" name="Google Shape;441;p6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2" name="Google Shape;442;p6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65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login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65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n-U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Pensando en la entrega </a:t>
            </a:r>
            <a:r>
              <a:rPr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final,</a:t>
            </a: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agrégale</a:t>
            </a:r>
            <a:r>
              <a:rPr b="0" i="0" lang="en-U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Login al proyecto donde la clase pasada hiciste CRUD.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6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51" name="Google Shape;451;p6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" name="Google Shape;452;p6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6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login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6"/>
          <p:cNvSpPr txBox="1"/>
          <p:nvPr/>
        </p:nvSpPr>
        <p:spPr>
          <a:xfrm>
            <a:off x="713825" y="2167550"/>
            <a:ext cx="7184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>
                <a:latin typeface="DM Sans"/>
                <a:ea typeface="DM Sans"/>
                <a:cs typeface="DM Sans"/>
                <a:sym typeface="DM Sans"/>
              </a:rPr>
              <a:t>Pensando en la entrega final, agrégale Login al proyecto donde la clase pasada hiciste CRUD. Principalmente,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busca que se pueda crear el usuario y loguearse.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6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n-U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2109143" y="2502363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Logueo, deslogueo y registro de nuestra web.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n-U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Privacidad de la web mediante decoradores.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n-U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3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n-U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Login - </a:t>
            </a: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Registro - </a:t>
            </a:r>
            <a:r>
              <a:rPr b="1" i="0" lang="en-U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y 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473350" y="1908175"/>
            <a:ext cx="8005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Hemos logrado hacer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CRUD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Profesores y con Cursos, profesores a mano y Cursos usando </a:t>
            </a: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ListView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sus derivados.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Podríamos hacer lo mismo con todas las clases, pero….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n-U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 adecuado que cualquiera con acceso a nuestra web pueda hacer ABM de nuestros modelos?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226" y="3184375"/>
            <a:ext cx="1299475" cy="12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y 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541150" y="1451800"/>
            <a:ext cx="8005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¡CLARO QUE NO!</a:t>
            </a:r>
            <a:endParaRPr b="0"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Debemos limitar los permisos de los usuarios identificándolos con un login, similar al panel de admin.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225" y="1873425"/>
            <a:ext cx="2356250" cy="18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